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CC0099"/>
    <a:srgbClr val="3C1A5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9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8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2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8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67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62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4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DA6F-06DC-49BB-A72B-BCCC24C6D0A4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61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8DA6F-06DC-49BB-A72B-BCCC24C6D0A4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7AE9A-8032-40CF-A6AD-0690ECE89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0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stor.org/stable/739462.%20Accessed%2025%20Apr.%2020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45000">
              <a:schemeClr val="tx2">
                <a:lumMod val="60000"/>
                <a:lumOff val="40000"/>
              </a:schemeClr>
            </a:gs>
            <a:gs pos="5500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txBody>
          <a:bodyPr/>
          <a:lstStyle/>
          <a:p>
            <a:r>
              <a:rPr lang="en-US" dirty="0" smtClean="0">
                <a:latin typeface="Copperplate Gothic Bold" panose="020E0705020206020404" pitchFamily="34" charset="0"/>
                <a:cs typeface="Times New Roman" panose="02020603050405020304" pitchFamily="18" charset="0"/>
              </a:rPr>
              <a:t>DMS 474 Final Project Preview</a:t>
            </a:r>
            <a:endParaRPr lang="en-US" dirty="0">
              <a:latin typeface="Copperplate Gothic Bold" panose="020E07050202060204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Adam Burke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20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45000">
              <a:srgbClr val="92D050"/>
            </a:gs>
            <a:gs pos="55000">
              <a:srgbClr val="92D050"/>
            </a:gs>
            <a:gs pos="100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Sources I Read (Cont.)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Beach, Christopher. “Cinematography, Craft, and Collaboration in the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Digital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Age.”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Hidden History of Film Style: Cinematographers, 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Directors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the Collaborative Process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1st ed., University of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California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Press, 2015, pp. 163–178.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JSTOR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www.jstor.org/stable/10.1525/j.ctt13x1gbz.11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Accessed 28 Apr. 2021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Wittington, William.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Design and Science Fiction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University of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Texas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Press, 2007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McKee, Robert.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Story: Substance, Structure, Style, and the Principles of 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Screenwriting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HarperCollins, 1997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Truby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John.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Anatomy of Story: 22 Steps to Becoming a Master </a:t>
            </a: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Storyteller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Faber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Faber, Inc., 2007.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772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45000">
              <a:srgbClr val="FF5050"/>
            </a:gs>
            <a:gs pos="55000">
              <a:srgbClr val="FF5050"/>
            </a:gs>
            <a:gs pos="100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Premise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231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Movies have become a cultural phenomenon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Superhero movies have become a phenomenon in their own right.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various elements of a movie find ways to interact with the viewer’s mind and psyche.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Cinematography; Special Effects; Sound Effects; Music; Storytelling.</a:t>
            </a:r>
          </a:p>
        </p:txBody>
      </p:sp>
    </p:spTree>
    <p:extLst>
      <p:ext uri="{BB962C8B-B14F-4D97-AF65-F5344CB8AC3E}">
        <p14:creationId xmlns:p14="http://schemas.microsoft.com/office/powerpoint/2010/main" val="243297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060"/>
            </a:gs>
            <a:gs pos="45000">
              <a:schemeClr val="tx2">
                <a:lumMod val="60000"/>
                <a:lumOff val="40000"/>
              </a:schemeClr>
            </a:gs>
            <a:gs pos="55000">
              <a:schemeClr val="tx2">
                <a:lumMod val="60000"/>
                <a:lumOff val="40000"/>
              </a:schemeClr>
            </a:gs>
            <a:gs pos="100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Cinematography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1746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camera should be placed to do two things.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invoke an emotion or feeling in the viewer.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 a piece of information to let the viewer on, whether it is subtle or not.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Low Angle Shots.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“Low angles should be used when desirable to inspire awe, or excitement; increase subject height or speed”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Mascelli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41)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20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2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15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C1A56"/>
            </a:gs>
            <a:gs pos="45000">
              <a:srgbClr val="7030A0"/>
            </a:gs>
            <a:gs pos="55000">
              <a:srgbClr val="7030A0"/>
            </a:gs>
            <a:gs pos="100000">
              <a:srgbClr val="3C1A5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Special Effects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5093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effects were more common in the past, while computer generated imagery (C.G.I) makes up for most effects today.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“Over the past decade, there has been both an enormous increase in the number of films shot using digital capture and a significant improvement in the quality of the images captured digitally” (Beach 171).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more stories can be told thanks to digital effects.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04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45000">
              <a:schemeClr val="accent6">
                <a:lumMod val="60000"/>
                <a:lumOff val="40000"/>
              </a:schemeClr>
            </a:gs>
            <a:gs pos="55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Sound Effects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Sound effects are more than just a movie’s sounds.</a:t>
            </a:r>
          </a:p>
          <a:p>
            <a:pPr lvl="1">
              <a:lnSpc>
                <a:spcPct val="20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Referring to Ben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Burtt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“[...]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Burtt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understood that sound could do more than capture a cinematic reality. It could create one” (Whittington 32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Sounds should convey traits such as weight, matter, etc...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7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45000">
              <a:schemeClr val="accent4">
                <a:lumMod val="20000"/>
                <a:lumOff val="80000"/>
              </a:schemeClr>
            </a:gs>
            <a:gs pos="56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Music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Music conveys emotions and ideas in a very similar way that cinematography does.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“As a result, music became crucial in establishing narrative intent, drive, and unity” (Whittington 132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 a go-to tool to invest the viewer in a scene.</a:t>
            </a:r>
          </a:p>
          <a:p>
            <a:pPr>
              <a:lnSpc>
                <a:spcPct val="2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914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0099"/>
            </a:gs>
            <a:gs pos="45000">
              <a:srgbClr val="FF66CC"/>
            </a:gs>
            <a:gs pos="56000">
              <a:srgbClr val="FF66CC"/>
            </a:gs>
            <a:gs pos="100000">
              <a:srgbClr val="CC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Storytelling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story is one of the main traits that brings in audiences.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audience wants to follow a relatable protagonist who isn’t perfect.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 story doesn’t become interesting to the audience until the desire comes into play”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Truby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43).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only because the opponent is attacking the hero’s great weakness that the hero is forced to deal with it and grow”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Truby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88).</a:t>
            </a:r>
          </a:p>
        </p:txBody>
      </p:sp>
    </p:spTree>
    <p:extLst>
      <p:ext uri="{BB962C8B-B14F-4D97-AF65-F5344CB8AC3E}">
        <p14:creationId xmlns:p14="http://schemas.microsoft.com/office/powerpoint/2010/main" val="4283685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</a:schemeClr>
            </a:gs>
            <a:gs pos="45000">
              <a:srgbClr val="FF5050"/>
            </a:gs>
            <a:gs pos="55000">
              <a:srgbClr val="FF5050"/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>
                <a:latin typeface="Copperplate Gothic Bold" panose="020E0705020206020404" pitchFamily="34" charset="0"/>
              </a:rPr>
              <a:t>Thor: </a:t>
            </a:r>
            <a:r>
              <a:rPr lang="en-US" i="1" dirty="0" err="1" smtClean="0">
                <a:latin typeface="Copperplate Gothic Bold" panose="020E0705020206020404" pitchFamily="34" charset="0"/>
              </a:rPr>
              <a:t>Ragnarok</a:t>
            </a:r>
            <a:endParaRPr lang="en-US" i="1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my project, I thought about watching a movie I hadn’t seen in a long time.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haven’t seen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Thor: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Ragnarok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since it’s initial release in November of 2017.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take what I read about in the sources I used and apply them to some scenes in the movie and explain how this makes the movie more engaging for viewers.</a:t>
            </a:r>
          </a:p>
          <a:p>
            <a:pPr>
              <a:lnSpc>
                <a:spcPct val="20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572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2060"/>
            </a:gs>
            <a:gs pos="45000">
              <a:srgbClr val="7030A0"/>
            </a:gs>
            <a:gs pos="55000">
              <a:srgbClr val="7030A0"/>
            </a:gs>
            <a:gs pos="100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Sources I Read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044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Manovich, Lee.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Takes Command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Bloomsbury Academic, 2013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Galloway, Alexander R.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Gaming: Essays on Algorithmic Culture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University of Minnesota Press, 	2006.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Mascelli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Joseph V.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Five C’s of Cinematography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-James Press, Los Angeles,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1965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Accessed 16 May 2019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Ascher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Steven, and Edward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Pincus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Filmmaker’s Handbook: A Comprehensive Guide For the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Digital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4th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Plume, 2012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Gorbman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Claudia. “Narrative Film Music.” Yale French Studies, no. 60, 1980, pp. 183–203.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JSTOR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www.jstor.org/stable/2930011. Accessed 25 Apr. 2021.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Winter, Marian Hannah. “The Function of Music in Sound Film.”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Musical Quarterly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27,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2, 1941, pp. 146–164.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JSTOR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www.jstor.org/stable/739462. Accessed 25 Apr. 2021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Prince, Stephen. “The Emergence of Filmic Artifacts: Cinema and Cinematography in the Digital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Film Quarterly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57, no. 3, 2004, pp. 24–33.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JSTOR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www.jstor.org/stable/10.1525/fq.2004.57.3.24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Accessed 28 Apr. 2021.</a:t>
            </a:r>
          </a:p>
        </p:txBody>
      </p:sp>
    </p:spTree>
    <p:extLst>
      <p:ext uri="{BB962C8B-B14F-4D97-AF65-F5344CB8AC3E}">
        <p14:creationId xmlns:p14="http://schemas.microsoft.com/office/powerpoint/2010/main" val="1033572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495</Words>
  <Application>Microsoft Office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Copperplate Gothic Bold</vt:lpstr>
      <vt:lpstr>Times New Roman</vt:lpstr>
      <vt:lpstr>Office Theme</vt:lpstr>
      <vt:lpstr>DMS 474 Final Project Preview</vt:lpstr>
      <vt:lpstr>Premise</vt:lpstr>
      <vt:lpstr>Cinematography</vt:lpstr>
      <vt:lpstr>Special Effects</vt:lpstr>
      <vt:lpstr>Sound Effects</vt:lpstr>
      <vt:lpstr>Music</vt:lpstr>
      <vt:lpstr>Storytelling</vt:lpstr>
      <vt:lpstr>Thor: Ragnarok</vt:lpstr>
      <vt:lpstr>Sources I Read</vt:lpstr>
      <vt:lpstr>Sources I Read (Cont.)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DMS 474 Final Project Preview</dc:title>
  <dc:creator>Burke</dc:creator>
  <cp:lastModifiedBy>Burke</cp:lastModifiedBy>
  <cp:revision>15</cp:revision>
  <dcterms:created xsi:type="dcterms:W3CDTF">2021-05-04T21:40:39Z</dcterms:created>
  <dcterms:modified xsi:type="dcterms:W3CDTF">2021-05-05T01:26:25Z</dcterms:modified>
</cp:coreProperties>
</file>